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973"/>
    <a:srgbClr val="760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D0143-DC69-468B-8B5E-9AEB143E2BCB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7DAE8-39CF-42AD-BDC9-B44F0A13B5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364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DAE8-39CF-42AD-BDC9-B44F0A13B55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4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41C934-846D-48C2-8907-B91E0FD08C08}" type="datetimeFigureOut">
              <a:rPr lang="es-MX" smtClean="0"/>
              <a:t>11/08/2017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70"/>
          <a:stretch/>
        </p:blipFill>
        <p:spPr>
          <a:xfrm rot="10800000">
            <a:off x="0" y="0"/>
            <a:ext cx="6804248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87624" y="3429000"/>
            <a:ext cx="4856584" cy="550912"/>
          </a:xfrm>
        </p:spPr>
        <p:txBody>
          <a:bodyPr>
            <a:normAutofit/>
          </a:bodyPr>
          <a:lstStyle/>
          <a:p>
            <a:r>
              <a:rPr lang="pt-BR" sz="2400" dirty="0" err="1" smtClean="0">
                <a:solidFill>
                  <a:srgbClr val="7A7973"/>
                </a:solidFill>
                <a:latin typeface="Calibri Light" pitchFamily="34" charset="0"/>
              </a:rPr>
              <a:t>by</a:t>
            </a:r>
            <a:r>
              <a:rPr lang="pt-BR" sz="2400" dirty="0" smtClean="0">
                <a:solidFill>
                  <a:srgbClr val="7A7973"/>
                </a:solidFill>
                <a:latin typeface="Calibri Light" pitchFamily="34" charset="0"/>
              </a:rPr>
              <a:t> Dr. Rodolfo </a:t>
            </a:r>
            <a:r>
              <a:rPr lang="pt-BR" sz="2400" dirty="0" err="1" smtClean="0">
                <a:solidFill>
                  <a:srgbClr val="7A7973"/>
                </a:solidFill>
                <a:latin typeface="Calibri Light" pitchFamily="34" charset="0"/>
              </a:rPr>
              <a:t>Luthe</a:t>
            </a:r>
            <a:r>
              <a:rPr lang="pt-BR" sz="2400" dirty="0" smtClean="0">
                <a:solidFill>
                  <a:srgbClr val="7A7973"/>
                </a:solidFill>
                <a:latin typeface="Calibri Light" pitchFamily="34" charset="0"/>
              </a:rPr>
              <a:t>, </a:t>
            </a:r>
            <a:r>
              <a:rPr lang="pt-BR" sz="2400" dirty="0" err="1" smtClean="0">
                <a:solidFill>
                  <a:srgbClr val="7A7973"/>
                </a:solidFill>
                <a:latin typeface="Calibri Light" pitchFamily="34" charset="0"/>
              </a:rPr>
              <a:t>Ph</a:t>
            </a:r>
            <a:r>
              <a:rPr lang="pt-BR" sz="2400" dirty="0" smtClean="0">
                <a:solidFill>
                  <a:srgbClr val="7A7973"/>
                </a:solidFill>
                <a:latin typeface="Calibri Light" pitchFamily="34" charset="0"/>
              </a:rPr>
              <a:t>. D.</a:t>
            </a:r>
            <a:endParaRPr lang="es-MX" sz="2400" dirty="0">
              <a:solidFill>
                <a:srgbClr val="7A7973"/>
              </a:solidFill>
              <a:latin typeface="Calibri Light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77272" cy="1232520"/>
          </a:xfrm>
        </p:spPr>
        <p:txBody>
          <a:bodyPr>
            <a:noAutofit/>
          </a:bodyPr>
          <a:lstStyle/>
          <a:p>
            <a:r>
              <a:rPr lang="es-MX" sz="2900" dirty="0" err="1" smtClean="0">
                <a:solidFill>
                  <a:srgbClr val="760519"/>
                </a:solidFill>
                <a:latin typeface="Calibri Light" pitchFamily="34" charset="0"/>
              </a:rPr>
              <a:t>Solutions</a:t>
            </a:r>
            <a:r>
              <a:rPr lang="es-MX" sz="2900" dirty="0" smtClean="0">
                <a:solidFill>
                  <a:srgbClr val="760519"/>
                </a:solidFill>
                <a:latin typeface="Calibri Light" pitchFamily="34" charset="0"/>
              </a:rPr>
              <a:t> </a:t>
            </a:r>
            <a:r>
              <a:rPr lang="es-MX" sz="2900" dirty="0" err="1" smtClean="0">
                <a:solidFill>
                  <a:srgbClr val="760519"/>
                </a:solidFill>
                <a:latin typeface="Calibri Light" pitchFamily="34" charset="0"/>
              </a:rPr>
              <a:t>to</a:t>
            </a:r>
            <a:r>
              <a:rPr lang="es-MX" sz="2900" dirty="0" smtClean="0">
                <a:solidFill>
                  <a:srgbClr val="760519"/>
                </a:solidFill>
                <a:latin typeface="Calibri Light" pitchFamily="34" charset="0"/>
              </a:rPr>
              <a:t> </a:t>
            </a:r>
            <a:r>
              <a:rPr lang="es-MX" sz="2900" dirty="0" err="1" smtClean="0">
                <a:solidFill>
                  <a:srgbClr val="760519"/>
                </a:solidFill>
                <a:latin typeface="Calibri Light" pitchFamily="34" charset="0"/>
              </a:rPr>
              <a:t>poverty</a:t>
            </a:r>
            <a:r>
              <a:rPr lang="es-MX" sz="2900" dirty="0" smtClean="0">
                <a:solidFill>
                  <a:srgbClr val="760519"/>
                </a:solidFill>
                <a:latin typeface="Calibri Light" pitchFamily="34" charset="0"/>
              </a:rPr>
              <a:t>, </a:t>
            </a:r>
            <a:r>
              <a:rPr lang="es-MX" sz="2900" dirty="0" err="1" smtClean="0">
                <a:solidFill>
                  <a:srgbClr val="760519"/>
                </a:solidFill>
                <a:latin typeface="Calibri Light" pitchFamily="34" charset="0"/>
              </a:rPr>
              <a:t>violence</a:t>
            </a:r>
            <a:r>
              <a:rPr lang="es-MX" sz="2900" dirty="0" smtClean="0">
                <a:solidFill>
                  <a:srgbClr val="760519"/>
                </a:solidFill>
                <a:latin typeface="Calibri Light" pitchFamily="34" charset="0"/>
              </a:rPr>
              <a:t>, </a:t>
            </a:r>
            <a:r>
              <a:rPr lang="es-MX" sz="2900" dirty="0" err="1" smtClean="0">
                <a:solidFill>
                  <a:srgbClr val="760519"/>
                </a:solidFill>
                <a:latin typeface="Calibri Light" pitchFamily="34" charset="0"/>
              </a:rPr>
              <a:t>education</a:t>
            </a:r>
            <a:r>
              <a:rPr lang="es-MX" sz="2900" dirty="0" smtClean="0">
                <a:solidFill>
                  <a:srgbClr val="760519"/>
                </a:solidFill>
                <a:latin typeface="Calibri Light" pitchFamily="34" charset="0"/>
              </a:rPr>
              <a:t>, </a:t>
            </a:r>
            <a:r>
              <a:rPr lang="es-MX" sz="2900" dirty="0" err="1" smtClean="0">
                <a:solidFill>
                  <a:srgbClr val="760519"/>
                </a:solidFill>
                <a:latin typeface="Calibri Light" pitchFamily="34" charset="0"/>
              </a:rPr>
              <a:t>health</a:t>
            </a:r>
            <a:r>
              <a:rPr lang="es-MX" sz="2900" dirty="0">
                <a:solidFill>
                  <a:srgbClr val="760519"/>
                </a:solidFill>
                <a:latin typeface="Calibri Light" pitchFamily="34" charset="0"/>
              </a:rPr>
              <a:t> </a:t>
            </a:r>
            <a:r>
              <a:rPr lang="es-MX" sz="2900" dirty="0" smtClean="0">
                <a:solidFill>
                  <a:srgbClr val="760519"/>
                </a:solidFill>
                <a:latin typeface="Calibri Light" pitchFamily="34" charset="0"/>
              </a:rPr>
              <a:t>and </a:t>
            </a:r>
            <a:r>
              <a:rPr lang="es-MX" sz="2900" dirty="0" err="1" smtClean="0">
                <a:solidFill>
                  <a:srgbClr val="760519"/>
                </a:solidFill>
                <a:latin typeface="Calibri Light" pitchFamily="34" charset="0"/>
              </a:rPr>
              <a:t>other</a:t>
            </a:r>
            <a:r>
              <a:rPr lang="es-MX" sz="2900" dirty="0" smtClean="0">
                <a:solidFill>
                  <a:srgbClr val="760519"/>
                </a:solidFill>
                <a:latin typeface="Calibri Light" pitchFamily="34" charset="0"/>
              </a:rPr>
              <a:t> </a:t>
            </a:r>
            <a:r>
              <a:rPr lang="es-MX" sz="2900" dirty="0" err="1" smtClean="0">
                <a:solidFill>
                  <a:srgbClr val="760519"/>
                </a:solidFill>
                <a:latin typeface="Calibri Light" pitchFamily="34" charset="0"/>
              </a:rPr>
              <a:t>challenges</a:t>
            </a:r>
            <a:endParaRPr lang="es-MX" sz="29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376264" cy="685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0" y="352841"/>
            <a:ext cx="2235909" cy="120395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56" y="394031"/>
            <a:ext cx="4023368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7067128" cy="1152128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The human being aspiration is that of participating in a sustainable country, caring for the person, the </a:t>
            </a:r>
            <a:r>
              <a:rPr lang="en-US" sz="2000" dirty="0" smtClean="0">
                <a:solidFill>
                  <a:srgbClr val="7A7973"/>
                </a:solidFill>
              </a:rPr>
              <a:t>environment </a:t>
            </a:r>
            <a:r>
              <a:rPr lang="en-US" sz="2000" dirty="0">
                <a:solidFill>
                  <a:srgbClr val="7A7973"/>
                </a:solidFill>
              </a:rPr>
              <a:t>and the profit.</a:t>
            </a:r>
            <a:endParaRPr lang="es-MX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We all want to live in a sustainable country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" b="6144"/>
          <a:stretch/>
        </p:blipFill>
        <p:spPr>
          <a:xfrm>
            <a:off x="611560" y="2348880"/>
            <a:ext cx="6895342" cy="32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3754760" cy="1944216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The only possible way to live in a first world country is if all the organizations are sustainable, especially the wealth generator enterprises.</a:t>
            </a:r>
            <a:endParaRPr lang="es-MX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A sustainable country is possible only</a:t>
            </a:r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/>
            </a:r>
            <a:b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</a:br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if the firms are sustainable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0" r="25199"/>
          <a:stretch/>
        </p:blipFill>
        <p:spPr>
          <a:xfrm>
            <a:off x="5004048" y="1412776"/>
            <a:ext cx="3189767" cy="44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1800200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Poverty, violence, education, health and other challenges are world wide and they </a:t>
            </a:r>
            <a:r>
              <a:rPr lang="en-US" sz="2000" dirty="0">
                <a:solidFill>
                  <a:srgbClr val="760519"/>
                </a:solidFill>
              </a:rPr>
              <a:t>can be solved</a:t>
            </a:r>
            <a:r>
              <a:rPr lang="en-US" sz="2000" dirty="0">
                <a:solidFill>
                  <a:srgbClr val="7A7973"/>
                </a:solidFill>
              </a:rPr>
              <a:t>. The solution comes from companies with leaders </a:t>
            </a:r>
            <a:r>
              <a:rPr lang="en-US" sz="2000" dirty="0" smtClean="0">
                <a:solidFill>
                  <a:srgbClr val="7A7973"/>
                </a:solidFill>
              </a:rPr>
              <a:t>socially </a:t>
            </a:r>
            <a:r>
              <a:rPr lang="en-US" sz="2000" dirty="0">
                <a:solidFill>
                  <a:srgbClr val="7A7973"/>
                </a:solidFill>
              </a:rPr>
              <a:t>responsible.</a:t>
            </a:r>
            <a:endParaRPr lang="es-MX" sz="2000" dirty="0" smtClean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All challenges can be solved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40" y="1772816"/>
            <a:ext cx="4608512" cy="30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7"/>
            <a:ext cx="7355160" cy="792088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The solution is with the management leaders having a </a:t>
            </a:r>
            <a:r>
              <a:rPr lang="en-US" sz="2000" dirty="0" smtClean="0">
                <a:solidFill>
                  <a:srgbClr val="7A7973"/>
                </a:solidFill>
              </a:rPr>
              <a:t>thought:</a:t>
            </a:r>
            <a:br>
              <a:rPr lang="en-US" sz="2000" dirty="0" smtClean="0">
                <a:solidFill>
                  <a:srgbClr val="7A7973"/>
                </a:solidFill>
              </a:rPr>
            </a:br>
            <a:r>
              <a:rPr lang="en-US" sz="2000" dirty="0" smtClean="0">
                <a:solidFill>
                  <a:srgbClr val="760519"/>
                </a:solidFill>
              </a:rPr>
              <a:t>I </a:t>
            </a:r>
            <a:r>
              <a:rPr lang="en-US" sz="2000" dirty="0">
                <a:solidFill>
                  <a:srgbClr val="760519"/>
                </a:solidFill>
              </a:rPr>
              <a:t>don’t want this in my country</a:t>
            </a:r>
            <a:r>
              <a:rPr lang="en-US" sz="2000" dirty="0">
                <a:solidFill>
                  <a:srgbClr val="7A7973"/>
                </a:solidFill>
              </a:rPr>
              <a:t>.</a:t>
            </a:r>
            <a:endParaRPr lang="es-MX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The solution comes from the socially responsible management leader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0" y="2719974"/>
            <a:ext cx="7910024" cy="27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3887048" cy="1800200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These kind of leaders are needed in the project: </a:t>
            </a:r>
            <a:r>
              <a:rPr lang="en-US" sz="2000" dirty="0">
                <a:solidFill>
                  <a:srgbClr val="760519"/>
                </a:solidFill>
              </a:rPr>
              <a:t>The XXI Century Enterprise</a:t>
            </a:r>
            <a:r>
              <a:rPr lang="en-US" sz="2000" dirty="0">
                <a:solidFill>
                  <a:srgbClr val="7A7973"/>
                </a:solidFill>
              </a:rPr>
              <a:t>. This new paradigm has been developed by the Wisdom Board Foundation.</a:t>
            </a:r>
            <a:endParaRPr lang="es-MX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The XXI Century Enterprise is a new paradigm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16" y="1682104"/>
            <a:ext cx="3901440" cy="25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7"/>
            <a:ext cx="7355160" cy="1080119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Violence in streets and playgrounds is a sad situation for two children, in USA, because they didn’t have a place to play and got into a car with the engine running, dying intoxicated.</a:t>
            </a:r>
            <a:endParaRPr lang="es-MX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3284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A business leader generates a new playground paradigm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08" y="2801428"/>
            <a:ext cx="3720960" cy="27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7355160" cy="1584176"/>
          </a:xfrm>
        </p:spPr>
        <p:txBody>
          <a:bodyPr anchor="t"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A </a:t>
            </a:r>
            <a:r>
              <a:rPr lang="en-US" sz="2000" dirty="0" smtClean="0">
                <a:solidFill>
                  <a:srgbClr val="7A7973"/>
                </a:solidFill>
              </a:rPr>
              <a:t>socially </a:t>
            </a:r>
            <a:r>
              <a:rPr lang="en-US" sz="2000" dirty="0">
                <a:solidFill>
                  <a:srgbClr val="7A7973"/>
                </a:solidFill>
              </a:rPr>
              <a:t>responsible business leader, </a:t>
            </a:r>
            <a:r>
              <a:rPr lang="en-US" sz="2000" dirty="0" err="1">
                <a:solidFill>
                  <a:srgbClr val="7A7973"/>
                </a:solidFill>
              </a:rPr>
              <a:t>Darell</a:t>
            </a:r>
            <a:r>
              <a:rPr lang="en-US" sz="2000" dirty="0">
                <a:solidFill>
                  <a:srgbClr val="7A7973"/>
                </a:solidFill>
              </a:rPr>
              <a:t> Hammond, decides that he doesn’t want this in his country. He knows by experience that the enterprise has a better solution compared with the </a:t>
            </a:r>
            <a:r>
              <a:rPr lang="en-US" sz="2000" dirty="0" smtClean="0">
                <a:solidFill>
                  <a:srgbClr val="7A7973"/>
                </a:solidFill>
              </a:rPr>
              <a:t>government, </a:t>
            </a:r>
            <a:r>
              <a:rPr lang="en-US" sz="2000" dirty="0">
                <a:solidFill>
                  <a:srgbClr val="7A7973"/>
                </a:solidFill>
              </a:rPr>
              <a:t>since there is garbage and there are drug addicts in the playgrounds.</a:t>
            </a:r>
            <a:endParaRPr lang="es-MX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88832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A business leader decides: I don’t want this in my country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5" b="17010"/>
          <a:stretch/>
        </p:blipFill>
        <p:spPr>
          <a:xfrm>
            <a:off x="768584" y="2602444"/>
            <a:ext cx="7043776" cy="32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6416"/>
            <a:ext cx="3754760" cy="4168808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As a leader, </a:t>
            </a:r>
            <a:r>
              <a:rPr lang="en-US" sz="2000" dirty="0" err="1">
                <a:solidFill>
                  <a:srgbClr val="7A7973"/>
                </a:solidFill>
              </a:rPr>
              <a:t>Darell</a:t>
            </a:r>
            <a:r>
              <a:rPr lang="en-US" sz="2000" dirty="0">
                <a:solidFill>
                  <a:srgbClr val="7A7973"/>
                </a:solidFill>
              </a:rPr>
              <a:t> Hammond has skills to work as a team with other leaders, organizations, </a:t>
            </a:r>
            <a:r>
              <a:rPr lang="en-US" sz="2000" dirty="0" smtClean="0">
                <a:solidFill>
                  <a:srgbClr val="7A7973"/>
                </a:solidFill>
              </a:rPr>
              <a:t>government, </a:t>
            </a:r>
            <a:r>
              <a:rPr lang="en-US" sz="2000" dirty="0">
                <a:solidFill>
                  <a:srgbClr val="7A7973"/>
                </a:solidFill>
              </a:rPr>
              <a:t>family and society, in general. </a:t>
            </a:r>
            <a:endParaRPr lang="en-US" sz="2000" dirty="0" smtClean="0">
              <a:solidFill>
                <a:srgbClr val="7A7973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 smtClean="0">
                <a:solidFill>
                  <a:srgbClr val="7A7973"/>
                </a:solidFill>
              </a:rPr>
              <a:t>He </a:t>
            </a:r>
            <a:r>
              <a:rPr lang="en-US" sz="2000" dirty="0">
                <a:solidFill>
                  <a:srgbClr val="7A7973"/>
                </a:solidFill>
              </a:rPr>
              <a:t>started a construction and adaptation project building playgrounds for children, lasting 25 years, covering practically all his country.</a:t>
            </a:r>
            <a:endParaRPr lang="es-MX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A business leader builds the new playgrounds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29937"/>
          <a:stretch/>
        </p:blipFill>
        <p:spPr>
          <a:xfrm>
            <a:off x="4355976" y="1348424"/>
            <a:ext cx="4114800" cy="41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3610744" cy="2736304"/>
          </a:xfrm>
        </p:spPr>
        <p:txBody>
          <a:bodyPr anchor="t">
            <a:normAutofit fontScale="925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His conclusion, after 25 years, is: </a:t>
            </a:r>
            <a:r>
              <a:rPr lang="en-US" sz="2000" dirty="0">
                <a:solidFill>
                  <a:srgbClr val="760519"/>
                </a:solidFill>
              </a:rPr>
              <a:t>If moms knew all that they are capable to do, all the problems would be </a:t>
            </a:r>
            <a:r>
              <a:rPr lang="en-US" sz="2000" dirty="0" smtClean="0">
                <a:solidFill>
                  <a:srgbClr val="760519"/>
                </a:solidFill>
              </a:rPr>
              <a:t>solved</a:t>
            </a:r>
            <a:r>
              <a:rPr lang="en-US" sz="2000" dirty="0" smtClean="0">
                <a:solidFill>
                  <a:srgbClr val="7A7973"/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 smtClean="0">
                <a:solidFill>
                  <a:srgbClr val="7A7973"/>
                </a:solidFill>
              </a:rPr>
              <a:t>This </a:t>
            </a:r>
            <a:r>
              <a:rPr lang="en-US" sz="2000" dirty="0">
                <a:solidFill>
                  <a:srgbClr val="7A7973"/>
                </a:solidFill>
              </a:rPr>
              <a:t>solution is available in any part of the world, with </a:t>
            </a:r>
            <a:r>
              <a:rPr lang="en-US" sz="2000" dirty="0" err="1">
                <a:solidFill>
                  <a:srgbClr val="7A7973"/>
                </a:solidFill>
              </a:rPr>
              <a:t>socialy</a:t>
            </a:r>
            <a:r>
              <a:rPr lang="en-US" sz="2000" dirty="0">
                <a:solidFill>
                  <a:srgbClr val="7A7973"/>
                </a:solidFill>
              </a:rPr>
              <a:t> responsible leaders, as </a:t>
            </a:r>
            <a:r>
              <a:rPr lang="en-US" sz="2000" dirty="0" err="1">
                <a:solidFill>
                  <a:srgbClr val="7A7973"/>
                </a:solidFill>
              </a:rPr>
              <a:t>Darell</a:t>
            </a:r>
            <a:r>
              <a:rPr lang="en-US" sz="2000" dirty="0">
                <a:solidFill>
                  <a:srgbClr val="7A7973"/>
                </a:solidFill>
              </a:rPr>
              <a:t> Hammond, businessman, who said: </a:t>
            </a:r>
            <a:r>
              <a:rPr lang="en-US" sz="2000" dirty="0">
                <a:solidFill>
                  <a:srgbClr val="760519"/>
                </a:solidFill>
              </a:rPr>
              <a:t>I don’t want this in my country</a:t>
            </a:r>
            <a:r>
              <a:rPr lang="en-US" sz="2000" dirty="0">
                <a:solidFill>
                  <a:srgbClr val="7A7973"/>
                </a:solidFill>
              </a:rPr>
              <a:t>.</a:t>
            </a:r>
            <a:endParaRPr lang="es-MX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30052" cy="64807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The playground success is due to the moms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r="24006"/>
          <a:stretch/>
        </p:blipFill>
        <p:spPr>
          <a:xfrm>
            <a:off x="4644008" y="1196752"/>
            <a:ext cx="358158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7"/>
            <a:ext cx="7067128" cy="864096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The Congress main theme is: We want to live in a first world </a:t>
            </a:r>
            <a:r>
              <a:rPr lang="en-US" sz="2000" dirty="0" smtClean="0">
                <a:solidFill>
                  <a:srgbClr val="7A7973"/>
                </a:solidFill>
              </a:rPr>
              <a:t>country</a:t>
            </a:r>
            <a:r>
              <a:rPr lang="en-US" sz="2000" dirty="0">
                <a:solidFill>
                  <a:srgbClr val="7A7973"/>
                </a:solidFill>
              </a:rPr>
              <a:t>, with a dignified quality of life for everybody.</a:t>
            </a:r>
            <a:endParaRPr lang="es-MX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The solutions are the main point in the First International Congress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0"/>
          <a:stretch/>
        </p:blipFill>
        <p:spPr>
          <a:xfrm>
            <a:off x="1398950" y="3140968"/>
            <a:ext cx="5161338" cy="11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316</TotalTime>
  <Words>442</Words>
  <Application>Microsoft Office PowerPoint</Application>
  <PresentationFormat>Presentación en pantalla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Compuesto</vt:lpstr>
      <vt:lpstr>Solutions to poverty, violence, education, health and other challenges</vt:lpstr>
      <vt:lpstr>All challenges can be solved</vt:lpstr>
      <vt:lpstr>The solution comes from the socially responsible management leader</vt:lpstr>
      <vt:lpstr>The XXI Century Enterprise is a new paradigm</vt:lpstr>
      <vt:lpstr>A business leader generates a new playground paradigm</vt:lpstr>
      <vt:lpstr>A business leader decides: I don’t want this in my country</vt:lpstr>
      <vt:lpstr>A business leader builds the new playgrounds</vt:lpstr>
      <vt:lpstr>The playground success is due to the moms</vt:lpstr>
      <vt:lpstr>The solutions are the main point in the First International Congress</vt:lpstr>
      <vt:lpstr>We all want to live in a sustainable country</vt:lpstr>
      <vt:lpstr>A sustainable country is possible only if the firms are sustainable</vt:lpstr>
    </vt:vector>
  </TitlesOfParts>
  <Company>SQM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investigación y el futuro de la humanidad</dc:title>
  <dc:creator>Diego Reyes</dc:creator>
  <cp:lastModifiedBy>Diego Reyes</cp:lastModifiedBy>
  <cp:revision>21</cp:revision>
  <dcterms:created xsi:type="dcterms:W3CDTF">2017-08-01T22:30:02Z</dcterms:created>
  <dcterms:modified xsi:type="dcterms:W3CDTF">2017-08-11T17:11:04Z</dcterms:modified>
</cp:coreProperties>
</file>